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</p:sldIdLst>
  <p:sldSz cx="12192000" cy="6858000"/>
  <p:notesSz cx="6858000" cy="9144000"/>
  <p:embeddedFontLst>
    <p:embeddedFont>
      <p:font typeface="Calibri Light" panose="020F0302020204030204" pitchFamily="34" charset="0"/>
      <p:regular r:id="rId6"/>
      <p: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AVG function returns the average value of an expression.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752850" y="3269727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avg(</a:t>
            </a:r>
            <a:r>
              <a:rPr lang="en-US" dirty="0" err="1">
                <a:latin typeface="+mj-lt"/>
              </a:rPr>
              <a:t>aggregate_expression</a:t>
            </a:r>
            <a:r>
              <a:rPr lang="en-US" dirty="0">
                <a:latin typeface="+mj-lt"/>
              </a:rPr>
              <a:t>)</a:t>
            </a:r>
          </a:p>
          <a:p>
            <a:r>
              <a:rPr lang="en-US" dirty="0">
                <a:latin typeface="+mj-lt"/>
              </a:rPr>
              <a:t>FROM tables</a:t>
            </a:r>
          </a:p>
          <a:p>
            <a:r>
              <a:rPr lang="en-US" dirty="0">
                <a:latin typeface="+mj-lt"/>
              </a:rPr>
              <a:t>[WHERE conditions];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AVG function returns the average value of an expression.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269727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r>
              <a:rPr lang="en-US" dirty="0" err="1" smtClean="0">
                <a:latin typeface="+mj-lt"/>
              </a:rPr>
              <a:t>avg</a:t>
            </a:r>
            <a:r>
              <a:rPr lang="en-US" dirty="0" smtClean="0">
                <a:latin typeface="+mj-lt"/>
              </a:rPr>
              <a:t>(age) </a:t>
            </a:r>
            <a:r>
              <a:rPr lang="en-US" dirty="0">
                <a:latin typeface="+mj-lt"/>
              </a:rPr>
              <a:t>AS "Average </a:t>
            </a:r>
            <a:r>
              <a:rPr lang="en-US" dirty="0" smtClean="0">
                <a:latin typeface="+mj-lt"/>
              </a:rPr>
              <a:t>Customer Age"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</a:t>
            </a:r>
            <a:r>
              <a:rPr lang="en-US" dirty="0" smtClean="0">
                <a:latin typeface="+mj-lt"/>
              </a:rPr>
              <a:t>customer;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avg(sales * 0.10) AS "Average </a:t>
            </a:r>
            <a:r>
              <a:rPr lang="en-US" dirty="0" smtClean="0">
                <a:latin typeface="+mj-lt"/>
              </a:rPr>
              <a:t>Commission Value"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</a:t>
            </a:r>
            <a:r>
              <a:rPr lang="en-US" dirty="0" smtClean="0">
                <a:latin typeface="+mj-lt"/>
              </a:rPr>
              <a:t>sales;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3984</TotalTime>
  <Words>63</Words>
  <Application>Microsoft Office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AVERAGE</vt:lpstr>
      <vt:lpstr>AVERAGE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88</cp:revision>
  <dcterms:created xsi:type="dcterms:W3CDTF">2018-09-26T08:50:40Z</dcterms:created>
  <dcterms:modified xsi:type="dcterms:W3CDTF">2018-12-21T09:54:56Z</dcterms:modified>
</cp:coreProperties>
</file>